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30/04/2019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Abril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</a:t>
            </a:r>
            <a:r>
              <a:rPr lang="es-ES" sz="1200" smtClean="0">
                <a:latin typeface="Corbel" panose="020B0503020204020204" pitchFamily="34" charset="0"/>
              </a:rPr>
              <a:t>07 mayo </a:t>
            </a:r>
            <a:r>
              <a:rPr lang="es-ES" sz="1200" dirty="0" smtClean="0">
                <a:latin typeface="Corbel" panose="020B0503020204020204" pitchFamily="34" charset="0"/>
              </a:rPr>
              <a:t>2019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49</cp:revision>
  <dcterms:created xsi:type="dcterms:W3CDTF">2017-10-16T15:52:26Z</dcterms:created>
  <dcterms:modified xsi:type="dcterms:W3CDTF">2019-04-30T16:39:40Z</dcterms:modified>
</cp:coreProperties>
</file>